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_rels/presentation.xml.rels" ContentType="application/vnd.openxmlformats-package.relationships+xml"/>
  <Override PartName="/ppt/media/image11.jpeg" ContentType="image/jpeg"/>
  <Override PartName="/ppt/media/image10.jpeg" ContentType="image/jpeg"/>
  <Override PartName="/ppt/media/image9.svg" ContentType="image/svg"/>
  <Override PartName="/ppt/media/image12.png" ContentType="image/png"/>
  <Override PartName="/ppt/media/image3.png" ContentType="image/png"/>
  <Override PartName="/ppt/media/image8.png" ContentType="image/png"/>
  <Override PartName="/ppt/media/image7.svg" ContentType="image/svg"/>
  <Override PartName="/ppt/media/image6.png" ContentType="image/png"/>
  <Override PartName="/ppt/media/image13.jpeg" ContentType="image/jpeg"/>
  <Override PartName="/ppt/media/image21.jpeg" ContentType="image/jpeg"/>
  <Override PartName="/ppt/media/image19.jpeg" ContentType="image/jpeg"/>
  <Override PartName="/ppt/media/image20.jpeg" ContentType="image/jpeg"/>
  <Override PartName="/ppt/media/image18.jpeg" ContentType="image/jpeg"/>
  <Override PartName="/ppt/media/image17.jpeg" ContentType="image/jpeg"/>
  <Override PartName="/ppt/media/image16.jpeg" ContentType="image/jpeg"/>
  <Override PartName="/ppt/media/image15.jpeg" ContentType="image/jpeg"/>
  <Override PartName="/ppt/media/image1.png" ContentType="image/png"/>
  <Override PartName="/ppt/media/image2.png" ContentType="image/png"/>
  <Override PartName="/ppt/media/image22.jpeg" ContentType="image/jpeg"/>
  <Override PartName="/ppt/media/image4.svg" ContentType="image/svg"/>
  <Override PartName="/ppt/media/image14.png" ContentType="image/png"/>
  <Override PartName="/ppt/media/image5.png" ContentType="image/png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1" r:id="rId3"/>
    <p:sldMasterId id="2147483653" r:id="rId4"/>
    <p:sldMasterId id="2147483654" r:id="rId5"/>
    <p:sldMasterId id="2147483656" r:id="rId6"/>
    <p:sldMasterId id="2147483657" r:id="rId7"/>
    <p:sldMasterId id="2147483658" r:id="rId8"/>
    <p:sldMasterId id="2147483660" r:id="rId9"/>
    <p:sldMasterId id="2147483662" r:id="rId10"/>
    <p:sldMasterId id="2147483664" r:id="rId11"/>
  </p:sld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" Target="slides/slide1.xml"/><Relationship Id="rId13" Type="http://schemas.openxmlformats.org/officeDocument/2006/relationships/slide" Target="slides/slide2.xml"/><Relationship Id="rId14" Type="http://schemas.openxmlformats.org/officeDocument/2006/relationships/slide" Target="slides/slide3.xml"/><Relationship Id="rId15" Type="http://schemas.openxmlformats.org/officeDocument/2006/relationships/slide" Target="slides/slide4.xml"/><Relationship Id="rId16" Type="http://schemas.openxmlformats.org/officeDocument/2006/relationships/slide" Target="slides/slide5.xml"/><Relationship Id="rId17" Type="http://schemas.openxmlformats.org/officeDocument/2006/relationships/slide" Target="slides/slide6.xml"/><Relationship Id="rId18" Type="http://schemas.openxmlformats.org/officeDocument/2006/relationships/slide" Target="slides/slide7.xml"/><Relationship Id="rId19" Type="http://schemas.openxmlformats.org/officeDocument/2006/relationships/slide" Target="slides/slide8.xml"/><Relationship Id="rId20" Type="http://schemas.openxmlformats.org/officeDocument/2006/relationships/slide" Target="slides/slide9.xml"/><Relationship Id="rId21" Type="http://schemas.openxmlformats.org/officeDocument/2006/relationships/presProps" Target="presProps.xml"/>
</Relationships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2713680" y="136440"/>
            <a:ext cx="9011880" cy="87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fr-FR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61960" y="1276200"/>
            <a:ext cx="11163600" cy="4900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fr-FR" sz="2400" spc="-1" strike="noStrike">
              <a:solidFill>
                <a:srgbClr val="714c6c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2713680" y="136440"/>
            <a:ext cx="9011880" cy="87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fr-FR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561960" y="1276200"/>
            <a:ext cx="11163600" cy="4900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2713680" y="136440"/>
            <a:ext cx="9011880" cy="87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fr-FR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561960" y="1276200"/>
            <a:ext cx="11163600" cy="4900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fr-FR" sz="2400" spc="-1" strike="noStrike">
              <a:solidFill>
                <a:srgbClr val="714c6c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Titre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EEFC3BE-6BB6-487D-9543-31D7F2AAF61D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TitreChapitre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7121314E-A101-4FB3-B9A4-862AC1B47A36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TitreChapitre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08655EA0-CA2D-477B-9E0C-16291D85E256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2713680" y="136440"/>
            <a:ext cx="9011880" cy="87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fr-FR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/>
          </p:nvPr>
        </p:nvSpPr>
        <p:spPr>
          <a:xfrm>
            <a:off x="561960" y="1276200"/>
            <a:ext cx="11163600" cy="4900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fr-FR" sz="2400" spc="-1" strike="noStrike">
              <a:solidFill>
                <a:srgbClr val="714c6c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8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3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3.png"/><Relationship Id="rId3" Type="http://schemas.openxmlformats.org/officeDocument/2006/relationships/image" Target="../media/image4.svg"/><Relationship Id="rId4" Type="http://schemas.openxmlformats.org/officeDocument/2006/relationships/image" Target="../media/image5.png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6.png"/><Relationship Id="rId3" Type="http://schemas.openxmlformats.org/officeDocument/2006/relationships/image" Target="../media/image7.svg"/><Relationship Id="rId4" Type="http://schemas.openxmlformats.org/officeDocument/2006/relationships/image" Target="../media/image5.png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8.png"/><Relationship Id="rId3" Type="http://schemas.openxmlformats.org/officeDocument/2006/relationships/image" Target="../media/image9.svg"/><Relationship Id="rId4" Type="http://schemas.openxmlformats.org/officeDocument/2006/relationships/image" Target="../media/image5.png"/><Relationship Id="rId5" Type="http://schemas.openxmlformats.org/officeDocument/2006/relationships/slideLayout" Target="../slideLayouts/slideLayout5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8.png"/><Relationship Id="rId3" Type="http://schemas.openxmlformats.org/officeDocument/2006/relationships/image" Target="../media/image9.svg"/><Relationship Id="rId4" Type="http://schemas.openxmlformats.org/officeDocument/2006/relationships/image" Target="../media/image5.png"/><Relationship Id="rId5" Type="http://schemas.openxmlformats.org/officeDocument/2006/relationships/slideLayout" Target="../slideLayouts/slideLayout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8.png"/><Relationship Id="rId3" Type="http://schemas.openxmlformats.org/officeDocument/2006/relationships/image" Target="../media/image9.svg"/><Relationship Id="rId4" Type="http://schemas.openxmlformats.org/officeDocument/2006/relationships/image" Target="../media/image5.png"/><Relationship Id="rId5" Type="http://schemas.openxmlformats.org/officeDocument/2006/relationships/slideLayout" Target="../slideLayouts/slideLayout7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4"/>
          <p:cNvSpPr/>
          <p:nvPr/>
        </p:nvSpPr>
        <p:spPr>
          <a:xfrm>
            <a:off x="0" y="3385440"/>
            <a:ext cx="12191040" cy="2683800"/>
          </a:xfrm>
          <a:prstGeom prst="rect">
            <a:avLst/>
          </a:prstGeom>
          <a:gradFill rotWithShape="0">
            <a:gsLst>
              <a:gs pos="62000">
                <a:srgbClr val="714c6c"/>
              </a:gs>
              <a:gs pos="100000">
                <a:srgbClr val="714c6c">
                  <a:alpha val="0"/>
                </a:srgbClr>
              </a:gs>
            </a:gsLst>
            <a:lin ang="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n-US" sz="6000" spc="-1" strike="noStrike">
                <a:solidFill>
                  <a:srgbClr val="714c6c"/>
                </a:solidFill>
                <a:latin typeface="Calibri Light"/>
              </a:rPr>
              <a:t>Click to edit Master title style</a:t>
            </a:r>
            <a:endParaRPr b="0" lang="fr-FR" sz="600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2" name="Image 14" descr=""/>
          <p:cNvPicPr/>
          <p:nvPr/>
        </p:nvPicPr>
        <p:blipFill>
          <a:blip r:embed="rId2"/>
          <a:stretch/>
        </p:blipFill>
        <p:spPr>
          <a:xfrm>
            <a:off x="146880" y="260280"/>
            <a:ext cx="2061720" cy="671760"/>
          </a:xfrm>
          <a:prstGeom prst="rect">
            <a:avLst/>
          </a:prstGeom>
          <a:ln w="0">
            <a:noFill/>
          </a:ln>
        </p:spPr>
      </p:pic>
      <p:sp>
        <p:nvSpPr>
          <p:cNvPr id="3" name="CustomShape 3"/>
          <p:cNvSpPr/>
          <p:nvPr/>
        </p:nvSpPr>
        <p:spPr>
          <a:xfrm rot="2159400">
            <a:off x="9694800" y="1295640"/>
            <a:ext cx="1058760" cy="5954400"/>
          </a:xfrm>
          <a:prstGeom prst="roundRect">
            <a:avLst>
              <a:gd name="adj" fmla="val 50000"/>
            </a:avLst>
          </a:prstGeom>
          <a:solidFill>
            <a:srgbClr val="00c3a4">
              <a:alpha val="50000"/>
            </a:srgbClr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CustomShape 7"/>
          <p:cNvSpPr/>
          <p:nvPr/>
        </p:nvSpPr>
        <p:spPr>
          <a:xfrm rot="2159400">
            <a:off x="8148240" y="1906920"/>
            <a:ext cx="1058760" cy="5954400"/>
          </a:xfrm>
          <a:prstGeom prst="roundRect">
            <a:avLst>
              <a:gd name="adj" fmla="val 50000"/>
            </a:avLst>
          </a:prstGeom>
          <a:solidFill>
            <a:srgbClr val="e91e63">
              <a:alpha val="50000"/>
            </a:srgbClr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" name="CustomShape 8"/>
          <p:cNvSpPr/>
          <p:nvPr/>
        </p:nvSpPr>
        <p:spPr>
          <a:xfrm rot="2159400">
            <a:off x="10782360" y="849960"/>
            <a:ext cx="1058760" cy="5954400"/>
          </a:xfrm>
          <a:prstGeom prst="roundRect">
            <a:avLst>
              <a:gd name="adj" fmla="val 50000"/>
            </a:avLst>
          </a:prstGeom>
          <a:solidFill>
            <a:srgbClr val="ffa000">
              <a:alpha val="50000"/>
            </a:srgbClr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CustomShape 6"/>
          <p:cNvSpPr/>
          <p:nvPr/>
        </p:nvSpPr>
        <p:spPr>
          <a:xfrm>
            <a:off x="417600" y="6540120"/>
            <a:ext cx="1249200" cy="18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  <a:spcBef>
                <a:spcPts val="300"/>
              </a:spcBef>
              <a:tabLst>
                <a:tab algn="l" pos="0"/>
              </a:tabLst>
            </a:pPr>
            <a:r>
              <a:rPr b="0" lang="fr-FR" sz="600" spc="-1" strike="noStrike">
                <a:solidFill>
                  <a:srgbClr val="77496e"/>
                </a:solidFill>
                <a:latin typeface="Noto Sans"/>
                <a:ea typeface="DejaVu Sans"/>
              </a:rPr>
              <a:t>© Yooz 2025 - </a:t>
            </a:r>
            <a:r>
              <a:rPr b="0" lang="en-US" sz="600" spc="-1" strike="noStrike">
                <a:solidFill>
                  <a:srgbClr val="77496e"/>
                </a:solidFill>
                <a:latin typeface="Noto Sans"/>
                <a:ea typeface="DejaVu Sans"/>
              </a:rPr>
              <a:t>Confidential</a:t>
            </a:r>
            <a:endParaRPr b="0" lang="en-US" sz="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CustomShape 5"/>
          <p:cNvSpPr/>
          <p:nvPr/>
        </p:nvSpPr>
        <p:spPr>
          <a:xfrm>
            <a:off x="8257680" y="6545880"/>
            <a:ext cx="3750120" cy="27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  <a:spcBef>
                <a:spcPts val="601"/>
              </a:spcBef>
            </a:pPr>
            <a:r>
              <a:rPr b="0" lang="fr-FR" sz="1200" spc="-1" strike="noStrike">
                <a:solidFill>
                  <a:srgbClr val="714c6c"/>
                </a:solidFill>
                <a:latin typeface="Noto Sans UI"/>
                <a:ea typeface="DejaVu Sans"/>
              </a:rPr>
              <a:t>www.getyooz.com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714c6c"/>
                </a:solidFill>
                <a:latin typeface="Calibri"/>
              </a:rPr>
              <a:t>Click to edit the outline text format</a:t>
            </a:r>
            <a:endParaRPr b="0" lang="fr-FR" sz="2400" spc="-1" strike="noStrike">
              <a:solidFill>
                <a:srgbClr val="714c6c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6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fr-FR" sz="16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3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fr-FR" sz="13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3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fr-FR" sz="13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fr-FR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fr-FR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fr-FR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0" y="0"/>
            <a:ext cx="12191040" cy="1089000"/>
          </a:xfrm>
          <a:prstGeom prst="rect">
            <a:avLst/>
          </a:prstGeom>
          <a:gradFill rotWithShape="0">
            <a:gsLst>
              <a:gs pos="62000">
                <a:srgbClr val="714c6c"/>
              </a:gs>
              <a:gs pos="100000">
                <a:srgbClr val="714c6c">
                  <a:alpha val="0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9" name="Image 14" descr=""/>
          <p:cNvPicPr/>
          <p:nvPr/>
        </p:nvPicPr>
        <p:blipFill>
          <a:blip r:embed="rId2"/>
          <a:stretch/>
        </p:blipFill>
        <p:spPr>
          <a:xfrm>
            <a:off x="146880" y="260280"/>
            <a:ext cx="2061720" cy="671760"/>
          </a:xfrm>
          <a:prstGeom prst="rect">
            <a:avLst/>
          </a:prstGeom>
          <a:ln w="0">
            <a:noFill/>
          </a:ln>
        </p:spPr>
      </p:pic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2713680" y="136440"/>
            <a:ext cx="9011880" cy="879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914400">
              <a:lnSpc>
                <a:spcPct val="90000"/>
              </a:lnSpc>
              <a:buNone/>
            </a:pPr>
            <a:r>
              <a:rPr b="1" lang="en-US" sz="3200" spc="-1" strike="noStrike">
                <a:solidFill>
                  <a:schemeClr val="lt1"/>
                </a:solidFill>
                <a:latin typeface="Calibri Light"/>
              </a:rPr>
              <a:t>Click to edit </a:t>
            </a:r>
            <a:r>
              <a:rPr b="1" lang="en-US" sz="3200" spc="-1" strike="noStrike">
                <a:solidFill>
                  <a:schemeClr val="lt1"/>
                </a:solidFill>
                <a:latin typeface="Calibri Light"/>
              </a:rPr>
              <a:t>Master title </a:t>
            </a:r>
            <a:r>
              <a:rPr b="1" lang="en-US" sz="3200" spc="-1" strike="noStrike">
                <a:solidFill>
                  <a:schemeClr val="lt1"/>
                </a:solidFill>
                <a:latin typeface="Calibri Light"/>
              </a:rPr>
              <a:t>style</a:t>
            </a:r>
            <a:endParaRPr b="0" lang="fr-FR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561960" y="1276200"/>
            <a:ext cx="11163600" cy="490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32000" indent="-3240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714c6c"/>
                </a:solidFill>
                <a:latin typeface="Calibri"/>
              </a:rPr>
              <a:t>Click to edit Master text styles</a:t>
            </a:r>
            <a:endParaRPr b="0" lang="fr-FR" sz="2400" spc="-1" strike="noStrike">
              <a:solidFill>
                <a:srgbClr val="714c6c"/>
              </a:solidFill>
              <a:latin typeface="Calibri"/>
            </a:endParaRPr>
          </a:p>
          <a:p>
            <a:pPr lvl="1" marL="864000" indent="-324000" defTabSz="914400">
              <a:lnSpc>
                <a:spcPct val="90000"/>
              </a:lnSpc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fr-FR" sz="20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fr-FR" sz="16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fr-FR" sz="13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fr-FR" sz="13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2" name="Slide Number Placeholder 5"/>
          <p:cNvSpPr/>
          <p:nvPr/>
        </p:nvSpPr>
        <p:spPr>
          <a:xfrm>
            <a:off x="11406600" y="6492960"/>
            <a:ext cx="47340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r" defTabSz="914400">
              <a:lnSpc>
                <a:spcPct val="100000"/>
              </a:lnSpc>
            </a:pPr>
            <a:fld id="{3CB8E385-A319-470A-AFD8-6EDF100727AE}" type="slidenum">
              <a:rPr b="0" lang="fr-FR" sz="1200" spc="-1" strike="noStrike">
                <a:solidFill>
                  <a:srgbClr val="714c6c"/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CustomShape 2"/>
          <p:cNvSpPr/>
          <p:nvPr/>
        </p:nvSpPr>
        <p:spPr>
          <a:xfrm rot="16200000">
            <a:off x="-478080" y="6143400"/>
            <a:ext cx="1249200" cy="18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  <a:spcBef>
                <a:spcPts val="300"/>
              </a:spcBef>
              <a:tabLst>
                <a:tab algn="l" pos="0"/>
              </a:tabLst>
            </a:pPr>
            <a:r>
              <a:rPr b="0" lang="fr-FR" sz="600" spc="-1" strike="noStrike">
                <a:solidFill>
                  <a:srgbClr val="77496e"/>
                </a:solidFill>
                <a:latin typeface="Noto Sans"/>
                <a:ea typeface="DejaVu Sans"/>
              </a:rPr>
              <a:t>© Yooz 2025 - Confidential</a:t>
            </a:r>
            <a:endParaRPr b="0" lang="en-US" sz="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ustomShape 1"/>
          <p:cNvSpPr/>
          <p:nvPr/>
        </p:nvSpPr>
        <p:spPr>
          <a:xfrm>
            <a:off x="0" y="0"/>
            <a:ext cx="12191040" cy="1089000"/>
          </a:xfrm>
          <a:prstGeom prst="rect">
            <a:avLst/>
          </a:prstGeom>
          <a:gradFill rotWithShape="0">
            <a:gsLst>
              <a:gs pos="62000">
                <a:srgbClr val="714c6c"/>
              </a:gs>
              <a:gs pos="100000">
                <a:srgbClr val="714c6c">
                  <a:alpha val="0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" name="Image 14" descr=""/>
          <p:cNvPicPr/>
          <p:nvPr/>
        </p:nvPicPr>
        <p:blipFill>
          <a:blip r:embed="rId2"/>
          <a:stretch/>
        </p:blipFill>
        <p:spPr>
          <a:xfrm>
            <a:off x="146880" y="260280"/>
            <a:ext cx="2061720" cy="671760"/>
          </a:xfrm>
          <a:prstGeom prst="rect">
            <a:avLst/>
          </a:prstGeom>
          <a:ln w="0">
            <a:noFill/>
          </a:ln>
        </p:spPr>
      </p:pic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2713680" y="136440"/>
            <a:ext cx="9011880" cy="879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914400">
              <a:lnSpc>
                <a:spcPct val="90000"/>
              </a:lnSpc>
              <a:buNone/>
            </a:pPr>
            <a:r>
              <a:rPr b="1" lang="en-US" sz="3200" spc="-1" strike="noStrike">
                <a:solidFill>
                  <a:schemeClr val="lt1"/>
                </a:solidFill>
                <a:latin typeface="Calibri Light"/>
              </a:rPr>
              <a:t>Click to edit </a:t>
            </a:r>
            <a:r>
              <a:rPr b="1" lang="en-US" sz="3200" spc="-1" strike="noStrike">
                <a:solidFill>
                  <a:schemeClr val="lt1"/>
                </a:solidFill>
                <a:latin typeface="Calibri Light"/>
              </a:rPr>
              <a:t>Master title </a:t>
            </a:r>
            <a:r>
              <a:rPr b="1" lang="en-US" sz="3200" spc="-1" strike="noStrike">
                <a:solidFill>
                  <a:schemeClr val="lt1"/>
                </a:solidFill>
                <a:latin typeface="Calibri Light"/>
              </a:rPr>
              <a:t>style</a:t>
            </a:r>
            <a:endParaRPr b="0" lang="fr-FR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61960" y="1276200"/>
            <a:ext cx="11163600" cy="490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32000" indent="-3240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714c6c"/>
                </a:solidFill>
                <a:latin typeface="Calibri"/>
              </a:rPr>
              <a:t>Click to edit Master text styles</a:t>
            </a:r>
            <a:endParaRPr b="0" lang="fr-FR" sz="2400" spc="-1" strike="noStrike">
              <a:solidFill>
                <a:srgbClr val="714c6c"/>
              </a:solidFill>
              <a:latin typeface="Calibri"/>
            </a:endParaRPr>
          </a:p>
          <a:p>
            <a:pPr lvl="1" marL="864000" indent="-324000" defTabSz="914400">
              <a:lnSpc>
                <a:spcPct val="90000"/>
              </a:lnSpc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fr-FR" sz="20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fr-FR" sz="16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fr-FR" sz="13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fr-FR" sz="13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7" name="Slide Number Placeholder 5"/>
          <p:cNvSpPr/>
          <p:nvPr/>
        </p:nvSpPr>
        <p:spPr>
          <a:xfrm>
            <a:off x="11406600" y="6492960"/>
            <a:ext cx="47340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r" defTabSz="914400">
              <a:lnSpc>
                <a:spcPct val="100000"/>
              </a:lnSpc>
            </a:pPr>
            <a:fld id="{96D18394-E998-4784-A1C1-1A1F69E67C56}" type="slidenum">
              <a:rPr b="0" lang="fr-FR" sz="1200" spc="-1" strike="noStrike">
                <a:solidFill>
                  <a:srgbClr val="714c6c"/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CustomShape 2"/>
          <p:cNvSpPr/>
          <p:nvPr/>
        </p:nvSpPr>
        <p:spPr>
          <a:xfrm rot="16200000">
            <a:off x="-478080" y="6143400"/>
            <a:ext cx="1249200" cy="18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  <a:spcBef>
                <a:spcPts val="300"/>
              </a:spcBef>
              <a:tabLst>
                <a:tab algn="l" pos="0"/>
              </a:tabLst>
            </a:pPr>
            <a:r>
              <a:rPr b="0" lang="fr-FR" sz="600" spc="-1" strike="noStrike">
                <a:solidFill>
                  <a:srgbClr val="77496e"/>
                </a:solidFill>
                <a:latin typeface="Noto Sans"/>
                <a:ea typeface="DejaVu Sans"/>
              </a:rPr>
              <a:t>© Yooz 2025 - Confidential</a:t>
            </a:r>
            <a:endParaRPr b="0" lang="en-US" sz="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2" r:id="rId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6000" spc="-1" strike="noStrike">
                <a:solidFill>
                  <a:srgbClr val="714c6c"/>
                </a:solidFill>
                <a:latin typeface="Calibri Light"/>
              </a:rPr>
              <a:t>Click to edit Master title style</a:t>
            </a:r>
            <a:endParaRPr b="0" lang="fr-FR" sz="6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32000" indent="-3240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4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Click to edit Master text styles</a:t>
            </a:r>
            <a:endParaRPr b="0" lang="fr-FR" sz="2400" spc="-1" strike="noStrike">
              <a:solidFill>
                <a:srgbClr val="714c6c"/>
              </a:solidFill>
              <a:latin typeface="Calibri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fr-FR" sz="1800" spc="-1" strike="noStrike">
                <a:solidFill>
                  <a:schemeClr val="dk1"/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fr-FR" sz="1800" spc="-1" strike="noStrike">
                <a:solidFill>
                  <a:schemeClr val="dk1"/>
                </a:solidFill>
                <a:latin typeface="Calibri"/>
              </a:rPr>
              <a:t>&lt;date/time&gt;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" name="PlaceHolder 5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fr-FR" sz="1800" spc="-1" strike="noStrike">
                <a:solidFill>
                  <a:schemeClr val="dk1"/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fld id="{2A488C94-7615-474D-AA41-2C8721FADD2A}" type="slidenum">
              <a:rPr b="0" lang="fr-FR" sz="1800" spc="-1" strike="noStrike">
                <a:solidFill>
                  <a:schemeClr val="dk1"/>
                </a:solidFill>
                <a:latin typeface="Calibri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/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que 16" descr=""/>
          <p:cNvPicPr/>
          <p:nvPr/>
        </p:nvPicPr>
        <p:blipFill>
          <a:blip r:embed="rId2"/>
          <a:stretch/>
        </p:blipFill>
        <p:spPr>
          <a:xfrm>
            <a:off x="0" y="3075840"/>
            <a:ext cx="12191040" cy="3260160"/>
          </a:xfrm>
          <a:prstGeom prst="rect">
            <a:avLst/>
          </a:prstGeom>
          <a:ln w="0">
            <a:noFill/>
          </a:ln>
        </p:spPr>
      </p:pic>
      <p:pic>
        <p:nvPicPr>
          <p:cNvPr id="27" name="Image 14" descr=""/>
          <p:cNvPicPr/>
          <p:nvPr/>
        </p:nvPicPr>
        <p:blipFill>
          <a:blip r:embed="rId3"/>
          <a:stretch/>
        </p:blipFill>
        <p:spPr>
          <a:xfrm>
            <a:off x="146880" y="260280"/>
            <a:ext cx="2061720" cy="671760"/>
          </a:xfrm>
          <a:prstGeom prst="rect">
            <a:avLst/>
          </a:prstGeom>
          <a:ln w="0">
            <a:noFill/>
          </a:ln>
        </p:spPr>
      </p:pic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177920" y="374940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chemeClr val="lt1"/>
                </a:solidFill>
                <a:latin typeface="Calibri Light"/>
              </a:rPr>
              <a:t>Click to edit Master title style</a:t>
            </a:r>
            <a:endParaRPr b="0" lang="fr-FR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714c6c"/>
                </a:solidFill>
                <a:latin typeface="Calibri"/>
              </a:rPr>
              <a:t>Click to edit the outline text format</a:t>
            </a:r>
            <a:endParaRPr b="0" lang="fr-FR" sz="2400" spc="-1" strike="noStrike">
              <a:solidFill>
                <a:srgbClr val="714c6c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6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fr-FR" sz="16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3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fr-FR" sz="13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3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fr-FR" sz="13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fr-FR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fr-FR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fr-FR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sldNum" idx="4"/>
          </p:nvPr>
        </p:nvSpPr>
        <p:spPr>
          <a:xfrm>
            <a:off x="11451600" y="6415200"/>
            <a:ext cx="5126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1" lang="fr-FR" sz="1000" spc="-1" strike="noStrike">
                <a:solidFill>
                  <a:srgbClr val="714c6c"/>
                </a:solidFill>
                <a:latin typeface="Noto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0EA1BA7-09D6-4B02-8F37-0665519FDBB0}" type="slidenum">
              <a:rPr b="1" lang="fr-FR" sz="1000" spc="-1" strike="noStrike">
                <a:solidFill>
                  <a:srgbClr val="714c6c"/>
                </a:solidFill>
                <a:latin typeface="Noto Sans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" name="Rectangle : coins arrondis 9"/>
          <p:cNvSpPr/>
          <p:nvPr/>
        </p:nvSpPr>
        <p:spPr>
          <a:xfrm rot="2159400">
            <a:off x="8935920" y="911880"/>
            <a:ext cx="1059480" cy="5955120"/>
          </a:xfrm>
          <a:prstGeom prst="roundRect">
            <a:avLst>
              <a:gd name="adj" fmla="val 50000"/>
            </a:avLst>
          </a:prstGeom>
          <a:solidFill>
            <a:srgbClr val="e91e63">
              <a:alpha val="50000"/>
            </a:srgbClr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wrap="none" anchor="t">
            <a:spAutoFit/>
          </a:bodyPr>
          <a:p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2" name="Rectangle : coins arrondis 10"/>
          <p:cNvSpPr/>
          <p:nvPr/>
        </p:nvSpPr>
        <p:spPr>
          <a:xfrm rot="2159400">
            <a:off x="9096120" y="1450440"/>
            <a:ext cx="1059480" cy="5955120"/>
          </a:xfrm>
          <a:prstGeom prst="roundRect">
            <a:avLst>
              <a:gd name="adj" fmla="val 50000"/>
            </a:avLst>
          </a:prstGeom>
          <a:solidFill>
            <a:srgbClr val="e91e63">
              <a:alpha val="50000"/>
            </a:srgbClr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wrap="none" anchor="t">
            <a:spAutoFit/>
          </a:bodyPr>
          <a:p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3" name="Rectangle : coins arrondis 12"/>
          <p:cNvSpPr/>
          <p:nvPr/>
        </p:nvSpPr>
        <p:spPr>
          <a:xfrm rot="2159400">
            <a:off x="10023840" y="466200"/>
            <a:ext cx="1059480" cy="5955120"/>
          </a:xfrm>
          <a:prstGeom prst="roundRect">
            <a:avLst>
              <a:gd name="adj" fmla="val 50000"/>
            </a:avLst>
          </a:prstGeom>
          <a:solidFill>
            <a:srgbClr val="e91e63">
              <a:alpha val="50000"/>
            </a:srgbClr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wrap="none" anchor="t">
            <a:spAutoFit/>
          </a:bodyPr>
          <a:p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pic>
        <p:nvPicPr>
          <p:cNvPr id="34" name="Graphique 13" descr=""/>
          <p:cNvPicPr/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/>
        </p:blipFill>
        <p:spPr>
          <a:xfrm>
            <a:off x="0" y="3088800"/>
            <a:ext cx="12191760" cy="3260880"/>
          </a:xfrm>
          <a:prstGeom prst="rect">
            <a:avLst/>
          </a:prstGeom>
          <a:ln w="0">
            <a:noFill/>
          </a:ln>
        </p:spPr>
      </p:pic>
      <p:sp>
        <p:nvSpPr>
          <p:cNvPr id="35" name="Espace réservé du numéro de diapositive 2"/>
          <p:cNvSpPr/>
          <p:nvPr/>
        </p:nvSpPr>
        <p:spPr>
          <a:xfrm>
            <a:off x="11451600" y="6415200"/>
            <a:ext cx="51264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r" defTabSz="914400">
              <a:lnSpc>
                <a:spcPct val="100000"/>
              </a:lnSpc>
            </a:pPr>
            <a:fld id="{3DE2E038-8129-47B9-B9D2-C565403468D4}" type="slidenum">
              <a:rPr b="1" lang="fr-FR" sz="1000" spc="-1" strike="noStrike">
                <a:solidFill>
                  <a:srgbClr val="714c6c"/>
                </a:solidFill>
                <a:latin typeface="Noto Sans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" name="Image 20" descr=""/>
          <p:cNvPicPr/>
          <p:nvPr/>
        </p:nvPicPr>
        <p:blipFill>
          <a:blip r:embed="rId4"/>
          <a:stretch/>
        </p:blipFill>
        <p:spPr>
          <a:xfrm>
            <a:off x="442800" y="356400"/>
            <a:ext cx="2797200" cy="912240"/>
          </a:xfrm>
          <a:prstGeom prst="rect">
            <a:avLst/>
          </a:prstGeom>
          <a:ln w="0">
            <a:noFill/>
          </a:ln>
        </p:spPr>
      </p:pic>
      <p:sp>
        <p:nvSpPr>
          <p:cNvPr id="37" name="Rectangle 11"/>
          <p:cNvSpPr/>
          <p:nvPr/>
        </p:nvSpPr>
        <p:spPr>
          <a:xfrm>
            <a:off x="0" y="4522680"/>
            <a:ext cx="12191760" cy="233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anchor="ctr">
            <a:noAutofit/>
          </a:bodyPr>
          <a:p>
            <a:endParaRPr b="0" lang="fr-FR" sz="4800" spc="-1" strike="noStrike">
              <a:solidFill>
                <a:schemeClr val="lt1"/>
              </a:solidFill>
              <a:latin typeface="Noto Sans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0" y="3698640"/>
            <a:ext cx="12191760" cy="199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432000" indent="-324000" algn="ctr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fr-FR" sz="4800" spc="-1" strike="noStrike">
                <a:solidFill>
                  <a:schemeClr val="lt1"/>
                </a:solidFill>
                <a:latin typeface="Noto Sans"/>
              </a:rPr>
              <a:t>Cliquez pour modifier les styles du texte du masque</a:t>
            </a:r>
            <a:endParaRPr b="0" lang="fr-FR" sz="4800" spc="-1" strike="noStrike">
              <a:solidFill>
                <a:srgbClr val="714c6c"/>
              </a:solidFill>
              <a:latin typeface="Calibri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fr-FR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fr-FR" sz="18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/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 : coins arrondis 9"/>
          <p:cNvSpPr/>
          <p:nvPr/>
        </p:nvSpPr>
        <p:spPr>
          <a:xfrm rot="2159400">
            <a:off x="8935920" y="911880"/>
            <a:ext cx="1059480" cy="5955120"/>
          </a:xfrm>
          <a:prstGeom prst="roundRect">
            <a:avLst>
              <a:gd name="adj" fmla="val 50000"/>
            </a:avLst>
          </a:prstGeom>
          <a:solidFill>
            <a:srgbClr val="00c3a4">
              <a:alpha val="50000"/>
            </a:srgbClr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wrap="none" anchor="t">
            <a:spAutoFit/>
          </a:bodyPr>
          <a:p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1" name="Rectangle : coins arrondis 11"/>
          <p:cNvSpPr/>
          <p:nvPr/>
        </p:nvSpPr>
        <p:spPr>
          <a:xfrm rot="2159400">
            <a:off x="9096120" y="1450440"/>
            <a:ext cx="1059480" cy="5955120"/>
          </a:xfrm>
          <a:prstGeom prst="roundRect">
            <a:avLst>
              <a:gd name="adj" fmla="val 50000"/>
            </a:avLst>
          </a:prstGeom>
          <a:solidFill>
            <a:srgbClr val="00c3a4">
              <a:alpha val="50000"/>
            </a:srgbClr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wrap="none" anchor="t">
            <a:spAutoFit/>
          </a:bodyPr>
          <a:p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2" name="Rectangle : coins arrondis 16"/>
          <p:cNvSpPr/>
          <p:nvPr/>
        </p:nvSpPr>
        <p:spPr>
          <a:xfrm rot="2159400">
            <a:off x="10023840" y="466200"/>
            <a:ext cx="1059480" cy="5955120"/>
          </a:xfrm>
          <a:prstGeom prst="roundRect">
            <a:avLst>
              <a:gd name="adj" fmla="val 50000"/>
            </a:avLst>
          </a:prstGeom>
          <a:solidFill>
            <a:srgbClr val="00c3a4">
              <a:alpha val="50000"/>
            </a:srgbClr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wrap="none" anchor="t">
            <a:spAutoFit/>
          </a:bodyPr>
          <a:p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pic>
        <p:nvPicPr>
          <p:cNvPr id="43" name="Graphique 10" descr=""/>
          <p:cNvPicPr/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/>
        </p:blipFill>
        <p:spPr>
          <a:xfrm>
            <a:off x="0" y="3088800"/>
            <a:ext cx="12191760" cy="3260880"/>
          </a:xfrm>
          <a:prstGeom prst="rect">
            <a:avLst/>
          </a:prstGeom>
          <a:ln w="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body"/>
          </p:nvPr>
        </p:nvSpPr>
        <p:spPr>
          <a:xfrm>
            <a:off x="0" y="3696840"/>
            <a:ext cx="12191760" cy="199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432000" indent="-324000" algn="ctr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fr-FR" sz="4800" spc="-1" strike="noStrike">
                <a:solidFill>
                  <a:schemeClr val="lt1"/>
                </a:solidFill>
                <a:latin typeface="Noto Sans"/>
              </a:rPr>
              <a:t>Cliquez pour modifier les styles du texte du masque</a:t>
            </a:r>
            <a:endParaRPr b="0" lang="fr-FR" sz="4800" spc="-1" strike="noStrike">
              <a:solidFill>
                <a:srgbClr val="714c6c"/>
              </a:solid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ldNum" idx="5"/>
          </p:nvPr>
        </p:nvSpPr>
        <p:spPr>
          <a:xfrm>
            <a:off x="11451600" y="6415200"/>
            <a:ext cx="5126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1" lang="fr-FR" sz="1000" spc="-1" strike="noStrike">
                <a:solidFill>
                  <a:srgbClr val="714c6c"/>
                </a:solidFill>
                <a:latin typeface="Noto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0D33F26-5F59-47F4-8E94-42A8D51345CD}" type="slidenum">
              <a:rPr b="1" lang="fr-FR" sz="1000" spc="-1" strike="noStrike">
                <a:solidFill>
                  <a:srgbClr val="714c6c"/>
                </a:solidFill>
                <a:latin typeface="Noto Sans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46" name="Image 17" descr=""/>
          <p:cNvPicPr/>
          <p:nvPr/>
        </p:nvPicPr>
        <p:blipFill>
          <a:blip r:embed="rId4"/>
          <a:stretch/>
        </p:blipFill>
        <p:spPr>
          <a:xfrm>
            <a:off x="442800" y="356400"/>
            <a:ext cx="2797200" cy="912240"/>
          </a:xfrm>
          <a:prstGeom prst="rect">
            <a:avLst/>
          </a:prstGeom>
          <a:ln w="0">
            <a:noFill/>
          </a:ln>
        </p:spPr>
      </p:pic>
      <p:sp>
        <p:nvSpPr>
          <p:cNvPr id="47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fr-FR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fr-FR" sz="18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/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 : coins arrondis 9"/>
          <p:cNvSpPr/>
          <p:nvPr/>
        </p:nvSpPr>
        <p:spPr>
          <a:xfrm rot="2159400">
            <a:off x="8935920" y="911880"/>
            <a:ext cx="1059480" cy="5955120"/>
          </a:xfrm>
          <a:prstGeom prst="roundRect">
            <a:avLst>
              <a:gd name="adj" fmla="val 50000"/>
            </a:avLst>
          </a:prstGeom>
          <a:solidFill>
            <a:srgbClr val="ffa000">
              <a:alpha val="50000"/>
            </a:srgbClr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wrap="none" anchor="t">
            <a:spAutoFit/>
          </a:bodyPr>
          <a:p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9" name="Rectangle : coins arrondis 10"/>
          <p:cNvSpPr/>
          <p:nvPr/>
        </p:nvSpPr>
        <p:spPr>
          <a:xfrm rot="2159400">
            <a:off x="9096120" y="1450440"/>
            <a:ext cx="1059480" cy="5955120"/>
          </a:xfrm>
          <a:prstGeom prst="roundRect">
            <a:avLst>
              <a:gd name="adj" fmla="val 50000"/>
            </a:avLst>
          </a:prstGeom>
          <a:solidFill>
            <a:srgbClr val="ffa000">
              <a:alpha val="50000"/>
            </a:srgbClr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wrap="none" anchor="t">
            <a:spAutoFit/>
          </a:bodyPr>
          <a:p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0" name="Rectangle : coins arrondis 12"/>
          <p:cNvSpPr/>
          <p:nvPr/>
        </p:nvSpPr>
        <p:spPr>
          <a:xfrm rot="2159400">
            <a:off x="10023840" y="466200"/>
            <a:ext cx="1059480" cy="5955120"/>
          </a:xfrm>
          <a:prstGeom prst="roundRect">
            <a:avLst>
              <a:gd name="adj" fmla="val 50000"/>
            </a:avLst>
          </a:prstGeom>
          <a:solidFill>
            <a:srgbClr val="ffa000">
              <a:alpha val="50000"/>
            </a:srgbClr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wrap="none" anchor="t">
            <a:spAutoFit/>
          </a:bodyPr>
          <a:p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pic>
        <p:nvPicPr>
          <p:cNvPr id="51" name="Graphique 13" descr=""/>
          <p:cNvPicPr/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/>
        </p:blipFill>
        <p:spPr>
          <a:xfrm>
            <a:off x="0" y="3153600"/>
            <a:ext cx="12191760" cy="3260880"/>
          </a:xfrm>
          <a:prstGeom prst="rect">
            <a:avLst/>
          </a:prstGeom>
          <a:ln w="0">
            <a:noFill/>
          </a:ln>
        </p:spPr>
      </p:pic>
      <p:sp>
        <p:nvSpPr>
          <p:cNvPr id="52" name="Espace réservé du numéro de diapositive 2"/>
          <p:cNvSpPr/>
          <p:nvPr/>
        </p:nvSpPr>
        <p:spPr>
          <a:xfrm>
            <a:off x="11451600" y="6415200"/>
            <a:ext cx="51264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r" defTabSz="914400">
              <a:lnSpc>
                <a:spcPct val="100000"/>
              </a:lnSpc>
            </a:pPr>
            <a:fld id="{355DD6E2-1D69-4A06-9BC6-D30D57D349D8}" type="slidenum">
              <a:rPr b="1" lang="fr-FR" sz="1000" spc="-1" strike="noStrike">
                <a:solidFill>
                  <a:srgbClr val="714c6c"/>
                </a:solidFill>
                <a:latin typeface="Noto Sans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3" name="Image 20" descr=""/>
          <p:cNvPicPr/>
          <p:nvPr/>
        </p:nvPicPr>
        <p:blipFill>
          <a:blip r:embed="rId4"/>
          <a:stretch/>
        </p:blipFill>
        <p:spPr>
          <a:xfrm>
            <a:off x="442800" y="356400"/>
            <a:ext cx="2797200" cy="912240"/>
          </a:xfrm>
          <a:prstGeom prst="rect">
            <a:avLst/>
          </a:prstGeom>
          <a:ln w="0">
            <a:noFill/>
          </a:ln>
        </p:spPr>
      </p:pic>
      <p:sp>
        <p:nvSpPr>
          <p:cNvPr id="54" name="Rectangle 11"/>
          <p:cNvSpPr/>
          <p:nvPr/>
        </p:nvSpPr>
        <p:spPr>
          <a:xfrm>
            <a:off x="0" y="4522680"/>
            <a:ext cx="12191760" cy="233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anchor="ctr">
            <a:noAutofit/>
          </a:bodyPr>
          <a:p>
            <a:endParaRPr b="0" lang="fr-FR" sz="4800" spc="-1" strike="noStrike">
              <a:solidFill>
                <a:schemeClr val="lt1"/>
              </a:solidFill>
              <a:latin typeface="Noto Sans"/>
            </a:endParaRPr>
          </a:p>
        </p:txBody>
      </p:sp>
      <p:sp>
        <p:nvSpPr>
          <p:cNvPr id="55" name="PlaceHolder 1"/>
          <p:cNvSpPr>
            <a:spLocks noGrp="1"/>
          </p:cNvSpPr>
          <p:nvPr>
            <p:ph type="body"/>
          </p:nvPr>
        </p:nvSpPr>
        <p:spPr>
          <a:xfrm>
            <a:off x="0" y="3721680"/>
            <a:ext cx="12191760" cy="199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432000" indent="-324000" algn="ctr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fr-FR" sz="4800" spc="-1" strike="noStrike">
                <a:solidFill>
                  <a:schemeClr val="lt1"/>
                </a:solidFill>
                <a:latin typeface="Noto Sans"/>
              </a:rPr>
              <a:t>Cliquez pour modifier les styles du texte du masque</a:t>
            </a:r>
            <a:endParaRPr b="0" lang="fr-FR" sz="4800" spc="-1" strike="noStrike">
              <a:solidFill>
                <a:srgbClr val="714c6c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sldNum" idx="6"/>
          </p:nvPr>
        </p:nvSpPr>
        <p:spPr>
          <a:xfrm>
            <a:off x="11451600" y="6415200"/>
            <a:ext cx="5126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1" lang="fr-FR" sz="1000" spc="-1" strike="noStrike">
                <a:solidFill>
                  <a:srgbClr val="714c6c"/>
                </a:solidFill>
                <a:latin typeface="Noto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854B917-86B8-4613-92D7-977982D2CC8B}" type="slidenum">
              <a:rPr b="1" lang="fr-FR" sz="1000" spc="-1" strike="noStrike">
                <a:solidFill>
                  <a:srgbClr val="714c6c"/>
                </a:solidFill>
                <a:latin typeface="Noto Sans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fr-FR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fr-FR" sz="18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 : coins arrondis 9"/>
          <p:cNvSpPr/>
          <p:nvPr/>
        </p:nvSpPr>
        <p:spPr>
          <a:xfrm rot="2159400">
            <a:off x="8935920" y="911880"/>
            <a:ext cx="1059480" cy="5955120"/>
          </a:xfrm>
          <a:prstGeom prst="roundRect">
            <a:avLst>
              <a:gd name="adj" fmla="val 50000"/>
            </a:avLst>
          </a:prstGeom>
          <a:solidFill>
            <a:srgbClr val="ffa000">
              <a:alpha val="50000"/>
            </a:srgbClr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wrap="none" anchor="t">
            <a:spAutoFit/>
          </a:bodyPr>
          <a:p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9" name="Rectangle : coins arrondis 10"/>
          <p:cNvSpPr/>
          <p:nvPr/>
        </p:nvSpPr>
        <p:spPr>
          <a:xfrm rot="2159400">
            <a:off x="9096120" y="1450440"/>
            <a:ext cx="1059480" cy="5955120"/>
          </a:xfrm>
          <a:prstGeom prst="roundRect">
            <a:avLst>
              <a:gd name="adj" fmla="val 50000"/>
            </a:avLst>
          </a:prstGeom>
          <a:solidFill>
            <a:srgbClr val="ffa000">
              <a:alpha val="50000"/>
            </a:srgbClr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wrap="none" anchor="t">
            <a:spAutoFit/>
          </a:bodyPr>
          <a:p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0" name="Rectangle : coins arrondis 12"/>
          <p:cNvSpPr/>
          <p:nvPr/>
        </p:nvSpPr>
        <p:spPr>
          <a:xfrm rot="2159400">
            <a:off x="10023840" y="466200"/>
            <a:ext cx="1059480" cy="5955120"/>
          </a:xfrm>
          <a:prstGeom prst="roundRect">
            <a:avLst>
              <a:gd name="adj" fmla="val 50000"/>
            </a:avLst>
          </a:prstGeom>
          <a:solidFill>
            <a:srgbClr val="ffa000">
              <a:alpha val="50000"/>
            </a:srgbClr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wrap="none" anchor="t">
            <a:spAutoFit/>
          </a:bodyPr>
          <a:p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pic>
        <p:nvPicPr>
          <p:cNvPr id="61" name="Graphique 13" descr=""/>
          <p:cNvPicPr/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/>
        </p:blipFill>
        <p:spPr>
          <a:xfrm>
            <a:off x="0" y="3153600"/>
            <a:ext cx="12191760" cy="3260880"/>
          </a:xfrm>
          <a:prstGeom prst="rect">
            <a:avLst/>
          </a:prstGeom>
          <a:ln w="0">
            <a:noFill/>
          </a:ln>
        </p:spPr>
      </p:pic>
      <p:sp>
        <p:nvSpPr>
          <p:cNvPr id="62" name="Espace réservé du numéro de diapositive 2"/>
          <p:cNvSpPr/>
          <p:nvPr/>
        </p:nvSpPr>
        <p:spPr>
          <a:xfrm>
            <a:off x="11451600" y="6415200"/>
            <a:ext cx="51264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r" defTabSz="914400">
              <a:lnSpc>
                <a:spcPct val="100000"/>
              </a:lnSpc>
            </a:pPr>
            <a:fld id="{1428A312-B1CC-4F1C-BB73-DC79981E6D5D}" type="slidenum">
              <a:rPr b="1" lang="fr-FR" sz="1000" spc="-1" strike="noStrike">
                <a:solidFill>
                  <a:srgbClr val="714c6c"/>
                </a:solidFill>
                <a:latin typeface="Noto Sans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3" name="Image 20" descr=""/>
          <p:cNvPicPr/>
          <p:nvPr/>
        </p:nvPicPr>
        <p:blipFill>
          <a:blip r:embed="rId4"/>
          <a:stretch/>
        </p:blipFill>
        <p:spPr>
          <a:xfrm>
            <a:off x="442800" y="356400"/>
            <a:ext cx="2797200" cy="912240"/>
          </a:xfrm>
          <a:prstGeom prst="rect">
            <a:avLst/>
          </a:prstGeom>
          <a:ln w="0">
            <a:noFill/>
          </a:ln>
        </p:spPr>
      </p:pic>
      <p:sp>
        <p:nvSpPr>
          <p:cNvPr id="64" name="Rectangle 11"/>
          <p:cNvSpPr/>
          <p:nvPr/>
        </p:nvSpPr>
        <p:spPr>
          <a:xfrm>
            <a:off x="0" y="4522680"/>
            <a:ext cx="12191760" cy="233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anchor="ctr">
            <a:noAutofit/>
          </a:bodyPr>
          <a:p>
            <a:endParaRPr b="0" lang="fr-FR" sz="4800" spc="-1" strike="noStrike">
              <a:solidFill>
                <a:schemeClr val="lt1"/>
              </a:solidFill>
              <a:latin typeface="Noto Sans"/>
            </a:endParaRPr>
          </a:p>
        </p:txBody>
      </p:sp>
      <p:sp>
        <p:nvSpPr>
          <p:cNvPr id="65" name="PlaceHolder 1"/>
          <p:cNvSpPr>
            <a:spLocks noGrp="1"/>
          </p:cNvSpPr>
          <p:nvPr>
            <p:ph type="body"/>
          </p:nvPr>
        </p:nvSpPr>
        <p:spPr>
          <a:xfrm>
            <a:off x="0" y="3721680"/>
            <a:ext cx="12191760" cy="199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432000" indent="-324000" algn="ctr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fr-FR" sz="4800" spc="-1" strike="noStrike">
                <a:solidFill>
                  <a:schemeClr val="lt1"/>
                </a:solidFill>
                <a:latin typeface="Noto Sans"/>
              </a:rPr>
              <a:t>Cliquez pour modifier les styles du texte du masque</a:t>
            </a:r>
            <a:endParaRPr b="0" lang="fr-FR" sz="4800" spc="-1" strike="noStrike">
              <a:solidFill>
                <a:srgbClr val="714c6c"/>
              </a:solid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sldNum" idx="7"/>
          </p:nvPr>
        </p:nvSpPr>
        <p:spPr>
          <a:xfrm>
            <a:off x="11451600" y="6415200"/>
            <a:ext cx="5126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1" lang="fr-FR" sz="1000" spc="-1" strike="noStrike">
                <a:solidFill>
                  <a:srgbClr val="714c6c"/>
                </a:solidFill>
                <a:latin typeface="Noto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E74F864E-F9C5-4FBF-B9B8-5B8470E0B190}" type="slidenum">
              <a:rPr b="1" lang="fr-FR" sz="1000" spc="-1" strike="noStrike">
                <a:solidFill>
                  <a:srgbClr val="714c6c"/>
                </a:solidFill>
                <a:latin typeface="Noto Sans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fr-FR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fr-FR" sz="18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5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 : coins arrondis 9"/>
          <p:cNvSpPr/>
          <p:nvPr/>
        </p:nvSpPr>
        <p:spPr>
          <a:xfrm rot="2159400">
            <a:off x="8935920" y="911880"/>
            <a:ext cx="1059480" cy="5955120"/>
          </a:xfrm>
          <a:prstGeom prst="roundRect">
            <a:avLst>
              <a:gd name="adj" fmla="val 50000"/>
            </a:avLst>
          </a:prstGeom>
          <a:solidFill>
            <a:srgbClr val="ffa000">
              <a:alpha val="50000"/>
            </a:srgbClr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wrap="none" anchor="t">
            <a:spAutoFit/>
          </a:bodyPr>
          <a:p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9" name="Rectangle : coins arrondis 10"/>
          <p:cNvSpPr/>
          <p:nvPr/>
        </p:nvSpPr>
        <p:spPr>
          <a:xfrm rot="2159400">
            <a:off x="9096120" y="1450440"/>
            <a:ext cx="1059480" cy="5955120"/>
          </a:xfrm>
          <a:prstGeom prst="roundRect">
            <a:avLst>
              <a:gd name="adj" fmla="val 50000"/>
            </a:avLst>
          </a:prstGeom>
          <a:solidFill>
            <a:srgbClr val="ffa000">
              <a:alpha val="50000"/>
            </a:srgbClr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wrap="none" anchor="t">
            <a:spAutoFit/>
          </a:bodyPr>
          <a:p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0" name="Rectangle : coins arrondis 12"/>
          <p:cNvSpPr/>
          <p:nvPr/>
        </p:nvSpPr>
        <p:spPr>
          <a:xfrm rot="2159400">
            <a:off x="10023840" y="466200"/>
            <a:ext cx="1059480" cy="5955120"/>
          </a:xfrm>
          <a:prstGeom prst="roundRect">
            <a:avLst>
              <a:gd name="adj" fmla="val 50000"/>
            </a:avLst>
          </a:prstGeom>
          <a:solidFill>
            <a:srgbClr val="ffa000">
              <a:alpha val="50000"/>
            </a:srgbClr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wrap="none" anchor="t">
            <a:spAutoFit/>
          </a:bodyPr>
          <a:p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pic>
        <p:nvPicPr>
          <p:cNvPr id="71" name="Graphique 13" descr=""/>
          <p:cNvPicPr/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/>
        </p:blipFill>
        <p:spPr>
          <a:xfrm>
            <a:off x="0" y="3153600"/>
            <a:ext cx="12191760" cy="3260880"/>
          </a:xfrm>
          <a:prstGeom prst="rect">
            <a:avLst/>
          </a:prstGeom>
          <a:ln w="0">
            <a:noFill/>
          </a:ln>
        </p:spPr>
      </p:pic>
      <p:sp>
        <p:nvSpPr>
          <p:cNvPr id="72" name="Espace réservé du numéro de diapositive 2"/>
          <p:cNvSpPr/>
          <p:nvPr/>
        </p:nvSpPr>
        <p:spPr>
          <a:xfrm>
            <a:off x="11451600" y="6415200"/>
            <a:ext cx="51264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r" defTabSz="914400">
              <a:lnSpc>
                <a:spcPct val="100000"/>
              </a:lnSpc>
            </a:pPr>
            <a:fld id="{32BCD9EF-CCF5-47C8-91EC-8974A794C957}" type="slidenum">
              <a:rPr b="1" lang="fr-FR" sz="1000" spc="-1" strike="noStrike">
                <a:solidFill>
                  <a:srgbClr val="714c6c"/>
                </a:solidFill>
                <a:latin typeface="Noto Sans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3" name="Image 20" descr=""/>
          <p:cNvPicPr/>
          <p:nvPr/>
        </p:nvPicPr>
        <p:blipFill>
          <a:blip r:embed="rId4"/>
          <a:stretch/>
        </p:blipFill>
        <p:spPr>
          <a:xfrm>
            <a:off x="442800" y="356400"/>
            <a:ext cx="2797200" cy="912240"/>
          </a:xfrm>
          <a:prstGeom prst="rect">
            <a:avLst/>
          </a:prstGeom>
          <a:ln w="0">
            <a:noFill/>
          </a:ln>
        </p:spPr>
      </p:pic>
      <p:sp>
        <p:nvSpPr>
          <p:cNvPr id="74" name="Rectangle 11"/>
          <p:cNvSpPr/>
          <p:nvPr/>
        </p:nvSpPr>
        <p:spPr>
          <a:xfrm>
            <a:off x="0" y="4522680"/>
            <a:ext cx="12191760" cy="233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anchor="ctr">
            <a:noAutofit/>
          </a:bodyPr>
          <a:p>
            <a:endParaRPr b="0" lang="fr-FR" sz="4800" spc="-1" strike="noStrike">
              <a:solidFill>
                <a:schemeClr val="lt1"/>
              </a:solidFill>
              <a:latin typeface="Noto Sans"/>
            </a:endParaRPr>
          </a:p>
        </p:txBody>
      </p:sp>
      <p:sp>
        <p:nvSpPr>
          <p:cNvPr id="75" name="PlaceHolder 1"/>
          <p:cNvSpPr>
            <a:spLocks noGrp="1"/>
          </p:cNvSpPr>
          <p:nvPr>
            <p:ph type="body"/>
          </p:nvPr>
        </p:nvSpPr>
        <p:spPr>
          <a:xfrm>
            <a:off x="0" y="3721680"/>
            <a:ext cx="12191760" cy="199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432000" indent="-324000" algn="ctr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fr-FR" sz="4800" spc="-1" strike="noStrike">
                <a:solidFill>
                  <a:schemeClr val="lt1"/>
                </a:solidFill>
                <a:latin typeface="Noto Sans"/>
              </a:rPr>
              <a:t>Cliquez pour modifier les styles du texte du masque</a:t>
            </a:r>
            <a:endParaRPr b="0" lang="fr-FR" sz="4800" spc="-1" strike="noStrike">
              <a:solidFill>
                <a:srgbClr val="714c6c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sldNum" idx="8"/>
          </p:nvPr>
        </p:nvSpPr>
        <p:spPr>
          <a:xfrm>
            <a:off x="11451600" y="6415200"/>
            <a:ext cx="5126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1" lang="fr-FR" sz="1000" spc="-1" strike="noStrike">
                <a:solidFill>
                  <a:srgbClr val="714c6c"/>
                </a:solidFill>
                <a:latin typeface="Noto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7BD812C-814F-4FD6-85AA-67B422FD03AA}" type="slidenum">
              <a:rPr b="1" lang="fr-FR" sz="1000" spc="-1" strike="noStrike">
                <a:solidFill>
                  <a:srgbClr val="714c6c"/>
                </a:solidFill>
                <a:latin typeface="Noto Sans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fr-FR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fr-FR" sz="18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jpeg"/><Relationship Id="rId3" Type="http://schemas.openxmlformats.org/officeDocument/2006/relationships/image" Target="../media/image12.png"/><Relationship Id="rId4" Type="http://schemas.openxmlformats.org/officeDocument/2006/relationships/image" Target="../media/image13.jpeg"/><Relationship Id="rId5" Type="http://schemas.openxmlformats.org/officeDocument/2006/relationships/image" Target="../media/image14.png"/><Relationship Id="rId6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image" Target="../media/image16.jpeg"/><Relationship Id="rId3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image" Target="../media/image18.jpeg"/><Relationship Id="rId3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image" Target="../media/image20.jpeg"/><Relationship Id="rId3" Type="http://schemas.openxmlformats.org/officeDocument/2006/relationships/slideLayout" Target="../slideLayouts/slideLayout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image" Target="../media/image22.jpeg"/><Relationship Id="rId3" Type="http://schemas.openxmlformats.org/officeDocument/2006/relationships/slideLayout" Target="../slideLayouts/slideLayout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03200" y="2326320"/>
            <a:ext cx="10264680" cy="118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6000" spc="-1" strike="noStrike">
                <a:solidFill>
                  <a:schemeClr val="dk1"/>
                </a:solidFill>
                <a:latin typeface="Calibri Light"/>
              </a:rPr>
              <a:t>Table Detection</a:t>
            </a:r>
            <a:endParaRPr b="0" lang="fr-FR" sz="600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87" name="Picture 12" descr="A picture containing logo&#10;&#10;Description automatically generated"/>
          <p:cNvPicPr/>
          <p:nvPr/>
        </p:nvPicPr>
        <p:blipFill>
          <a:blip r:embed="rId1"/>
          <a:stretch/>
        </p:blipFill>
        <p:spPr>
          <a:xfrm>
            <a:off x="2682000" y="100800"/>
            <a:ext cx="1684800" cy="1371240"/>
          </a:xfrm>
          <a:prstGeom prst="rect">
            <a:avLst/>
          </a:prstGeom>
          <a:ln w="0">
            <a:noFill/>
          </a:ln>
        </p:spPr>
      </p:pic>
      <p:pic>
        <p:nvPicPr>
          <p:cNvPr id="88" name="Picture 13" descr="A picture containing timeline&#10;&#10;Description automatically generated"/>
          <p:cNvPicPr/>
          <p:nvPr/>
        </p:nvPicPr>
        <p:blipFill>
          <a:blip r:embed="rId2"/>
          <a:stretch/>
        </p:blipFill>
        <p:spPr>
          <a:xfrm>
            <a:off x="6083640" y="100800"/>
            <a:ext cx="2255040" cy="1371240"/>
          </a:xfrm>
          <a:prstGeom prst="rect">
            <a:avLst/>
          </a:prstGeom>
          <a:ln w="0">
            <a:noFill/>
          </a:ln>
        </p:spPr>
      </p:pic>
      <p:pic>
        <p:nvPicPr>
          <p:cNvPr id="89" name="Image 2" descr=""/>
          <p:cNvPicPr/>
          <p:nvPr/>
        </p:nvPicPr>
        <p:blipFill>
          <a:blip r:embed="rId3"/>
          <a:stretch/>
        </p:blipFill>
        <p:spPr>
          <a:xfrm>
            <a:off x="10047240" y="58680"/>
            <a:ext cx="1994040" cy="2742840"/>
          </a:xfrm>
          <a:prstGeom prst="rect">
            <a:avLst/>
          </a:prstGeom>
          <a:ln w="0">
            <a:noFill/>
          </a:ln>
        </p:spPr>
      </p:pic>
      <p:pic>
        <p:nvPicPr>
          <p:cNvPr id="90" name="Picture 7" descr=""/>
          <p:cNvPicPr/>
          <p:nvPr/>
        </p:nvPicPr>
        <p:blipFill>
          <a:blip r:embed="rId4"/>
          <a:stretch/>
        </p:blipFill>
        <p:spPr>
          <a:xfrm>
            <a:off x="8458920" y="100800"/>
            <a:ext cx="1325160" cy="1371240"/>
          </a:xfrm>
          <a:prstGeom prst="rect">
            <a:avLst/>
          </a:prstGeom>
          <a:ln w="0">
            <a:noFill/>
          </a:ln>
        </p:spPr>
      </p:pic>
      <p:pic>
        <p:nvPicPr>
          <p:cNvPr id="91" name="Picture 9" descr=""/>
          <p:cNvPicPr/>
          <p:nvPr/>
        </p:nvPicPr>
        <p:blipFill>
          <a:blip r:embed="rId5"/>
          <a:stretch/>
        </p:blipFill>
        <p:spPr>
          <a:xfrm>
            <a:off x="4588560" y="100800"/>
            <a:ext cx="1374480" cy="1371240"/>
          </a:xfrm>
          <a:prstGeom prst="rect">
            <a:avLst/>
          </a:prstGeom>
          <a:ln w="0">
            <a:noFill/>
          </a:ln>
        </p:spPr>
      </p:pic>
      <p:sp>
        <p:nvSpPr>
          <p:cNvPr id="92" name="Subtitle 2"/>
          <p:cNvSpPr/>
          <p:nvPr/>
        </p:nvSpPr>
        <p:spPr>
          <a:xfrm>
            <a:off x="403200" y="5532480"/>
            <a:ext cx="10264680" cy="40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defTabSz="914400">
              <a:lnSpc>
                <a:spcPct val="85000"/>
              </a:lnSpc>
              <a:spcBef>
                <a:spcPts val="2401"/>
              </a:spcBef>
              <a:spcAft>
                <a:spcPts val="720"/>
              </a:spcAft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Noto Sans UI"/>
              </a:rPr>
              <a:t>Report date: 2025-04-10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 Placeholder 3"/>
          <p:cNvSpPr/>
          <p:nvPr/>
        </p:nvSpPr>
        <p:spPr>
          <a:xfrm>
            <a:off x="850680" y="3921480"/>
            <a:ext cx="8268480" cy="130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4800" spc="-1" strike="noStrike">
                <a:solidFill>
                  <a:schemeClr val="lt1"/>
                </a:solidFill>
                <a:latin typeface="Noto Sans"/>
              </a:rPr>
              <a:t>TaTR Detection Results on ICDAR-2013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TextBox 3"/>
          <p:cNvSpPr/>
          <p:nvPr/>
        </p:nvSpPr>
        <p:spPr>
          <a:xfrm>
            <a:off x="854280" y="4975200"/>
            <a:ext cx="9060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"/>
          <p:cNvSpPr txBox="1"/>
          <p:nvPr/>
        </p:nvSpPr>
        <p:spPr>
          <a:xfrm>
            <a:off x="914400" y="5339160"/>
            <a:ext cx="2514600" cy="604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Evaluation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CEB8981-ABE7-4CB8-8358-B467CB07A1FE}" type="slidenum">
              <a:t>2</a:t>
            </a:fld>
          </a:p>
        </p:txBody>
      </p:sp>
    </p:spTree>
  </p:cSld>
  <mc:AlternateContent>
    <mc:Choice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2713680" y="136440"/>
            <a:ext cx="9011880" cy="879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r" defTabSz="914400">
              <a:lnSpc>
                <a:spcPct val="90000"/>
              </a:lnSpc>
              <a:buNone/>
            </a:pPr>
            <a:r>
              <a:rPr b="1" lang="en-US" sz="3200" spc="-1" strike="noStrike">
                <a:solidFill>
                  <a:schemeClr val="lt1"/>
                </a:solidFill>
                <a:latin typeface="Calibri Light"/>
              </a:rPr>
              <a:t>Results based on IoU</a:t>
            </a:r>
            <a:endParaRPr b="0" lang="fr-FR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7" name="Rectangle 3"/>
          <p:cNvSpPr/>
          <p:nvPr/>
        </p:nvSpPr>
        <p:spPr>
          <a:xfrm>
            <a:off x="227160" y="6176880"/>
            <a:ext cx="11964600" cy="76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98" name=""/>
          <p:cNvGraphicFramePr/>
          <p:nvPr/>
        </p:nvGraphicFramePr>
        <p:xfrm>
          <a:off x="489600" y="1400040"/>
          <a:ext cx="10382040" cy="4053240"/>
        </p:xfrm>
        <a:graphic>
          <a:graphicData uri="http://schemas.openxmlformats.org/drawingml/2006/table">
            <a:tbl>
              <a:tblPr/>
              <a:tblGrid>
                <a:gridCol w="3467520"/>
                <a:gridCol w="3467520"/>
                <a:gridCol w="3447360"/>
              </a:tblGrid>
              <a:tr h="346680"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Score Group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Number of objects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Percentage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46680"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0-10%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2.52%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46680"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10-20%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1.68%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46680"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20-30%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0.84%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46680"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30-40%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0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0%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46680"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40-50%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0.84%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46680"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50-60%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0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0%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46680"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60-70%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0.84%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46680"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70-80%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2.52%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46680"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80-90%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10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8.40%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46680"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90-100%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98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82.35%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46680"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Overal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119 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100%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99" name=""/>
          <p:cNvSpPr txBox="1"/>
          <p:nvPr/>
        </p:nvSpPr>
        <p:spPr>
          <a:xfrm>
            <a:off x="685800" y="5715000"/>
            <a:ext cx="38862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mAP with IoU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threshold 0.0: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90.33%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mAP with IoU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threshold 0.5: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88%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 Placeholder 1"/>
          <p:cNvSpPr/>
          <p:nvPr/>
        </p:nvSpPr>
        <p:spPr>
          <a:xfrm>
            <a:off x="850680" y="3921480"/>
            <a:ext cx="8268480" cy="130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4800" spc="-1" strike="noStrike">
                <a:solidFill>
                  <a:schemeClr val="lt1"/>
                </a:solidFill>
                <a:latin typeface="Noto Sans"/>
              </a:rPr>
              <a:t>TaTR Detection Results on ICDAR-2013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TextBox 2"/>
          <p:cNvSpPr/>
          <p:nvPr/>
        </p:nvSpPr>
        <p:spPr>
          <a:xfrm>
            <a:off x="854280" y="5339160"/>
            <a:ext cx="906084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Errors Analysis – Low Score Samples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959F6A5A-273A-4A93-84B9-0FD4F5A11F29}" type="slidenum">
              <a:t>4</a:t>
            </a:fld>
          </a:p>
        </p:txBody>
      </p:sp>
    </p:spTree>
  </p:cSld>
  <mc:AlternateContent>
    <mc:Choice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2713680" y="136440"/>
            <a:ext cx="9011880" cy="879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r" defTabSz="914400">
              <a:lnSpc>
                <a:spcPct val="90000"/>
              </a:lnSpc>
              <a:buNone/>
            </a:pPr>
            <a:r>
              <a:rPr b="1" lang="en-US" sz="3200" spc="-1" strike="noStrike">
                <a:solidFill>
                  <a:schemeClr val="lt1"/>
                </a:solidFill>
                <a:latin typeface="Calibri Light"/>
              </a:rPr>
              <a:t>Errors of Score Group 00-10%</a:t>
            </a:r>
            <a:endParaRPr b="0" lang="fr-FR" sz="320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103" name="" descr=""/>
          <p:cNvPicPr/>
          <p:nvPr/>
        </p:nvPicPr>
        <p:blipFill>
          <a:blip r:embed="rId1"/>
          <a:stretch/>
        </p:blipFill>
        <p:spPr>
          <a:xfrm>
            <a:off x="673560" y="2057400"/>
            <a:ext cx="5498640" cy="3886200"/>
          </a:xfrm>
          <a:prstGeom prst="rect">
            <a:avLst/>
          </a:prstGeom>
          <a:ln w="0">
            <a:noFill/>
          </a:ln>
        </p:spPr>
      </p:pic>
      <p:pic>
        <p:nvPicPr>
          <p:cNvPr id="104" name="" descr=""/>
          <p:cNvPicPr/>
          <p:nvPr/>
        </p:nvPicPr>
        <p:blipFill>
          <a:blip r:embed="rId2"/>
          <a:stretch/>
        </p:blipFill>
        <p:spPr>
          <a:xfrm>
            <a:off x="6400800" y="1828800"/>
            <a:ext cx="5715000" cy="4334040"/>
          </a:xfrm>
          <a:prstGeom prst="rect">
            <a:avLst/>
          </a:prstGeom>
          <a:ln w="0">
            <a:noFill/>
          </a:ln>
        </p:spPr>
      </p:pic>
      <p:sp>
        <p:nvSpPr>
          <p:cNvPr id="105" name=""/>
          <p:cNvSpPr txBox="1"/>
          <p:nvPr/>
        </p:nvSpPr>
        <p:spPr>
          <a:xfrm>
            <a:off x="685800" y="1371600"/>
            <a:ext cx="16002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Ground truth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"/>
          <p:cNvSpPr txBox="1"/>
          <p:nvPr/>
        </p:nvSpPr>
        <p:spPr>
          <a:xfrm>
            <a:off x="6858000" y="1371600"/>
            <a:ext cx="16002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Prediction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"/>
          <p:cNvSpPr txBox="1"/>
          <p:nvPr/>
        </p:nvSpPr>
        <p:spPr>
          <a:xfrm>
            <a:off x="914400" y="5715000"/>
            <a:ext cx="3657600" cy="885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TaTR detects wrong when the tables are too close to each other.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TaTR combines 3 tables into 1.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2713680" y="136440"/>
            <a:ext cx="9011880" cy="879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r" defTabSz="914400">
              <a:lnSpc>
                <a:spcPct val="90000"/>
              </a:lnSpc>
              <a:buNone/>
            </a:pPr>
            <a:r>
              <a:rPr b="1" lang="en-US" sz="3200" spc="-1" strike="noStrike">
                <a:solidFill>
                  <a:schemeClr val="lt1"/>
                </a:solidFill>
                <a:latin typeface="Calibri Light"/>
              </a:rPr>
              <a:t>Errors of Score Group 10-20%</a:t>
            </a:r>
            <a:endParaRPr b="0" lang="fr-FR" sz="320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109" name="" descr=""/>
          <p:cNvPicPr/>
          <p:nvPr/>
        </p:nvPicPr>
        <p:blipFill>
          <a:blip r:embed="rId1"/>
          <a:stretch/>
        </p:blipFill>
        <p:spPr>
          <a:xfrm>
            <a:off x="685800" y="1143000"/>
            <a:ext cx="4800600" cy="5376240"/>
          </a:xfrm>
          <a:prstGeom prst="rect">
            <a:avLst/>
          </a:prstGeom>
          <a:ln w="0">
            <a:noFill/>
          </a:ln>
        </p:spPr>
      </p:pic>
      <p:sp>
        <p:nvSpPr>
          <p:cNvPr id="110" name=""/>
          <p:cNvSpPr txBox="1"/>
          <p:nvPr/>
        </p:nvSpPr>
        <p:spPr>
          <a:xfrm>
            <a:off x="1143000" y="1253880"/>
            <a:ext cx="16002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Ground truth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2"/>
          <a:stretch/>
        </p:blipFill>
        <p:spPr>
          <a:xfrm>
            <a:off x="6883560" y="1143000"/>
            <a:ext cx="4089240" cy="5517360"/>
          </a:xfrm>
          <a:prstGeom prst="rect">
            <a:avLst/>
          </a:prstGeom>
          <a:ln w="0">
            <a:noFill/>
          </a:ln>
        </p:spPr>
      </p:pic>
      <p:sp>
        <p:nvSpPr>
          <p:cNvPr id="112" name=""/>
          <p:cNvSpPr txBox="1"/>
          <p:nvPr/>
        </p:nvSpPr>
        <p:spPr>
          <a:xfrm>
            <a:off x="7315200" y="1253880"/>
            <a:ext cx="13716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Prediction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"/>
          <p:cNvSpPr txBox="1"/>
          <p:nvPr/>
        </p:nvSpPr>
        <p:spPr>
          <a:xfrm>
            <a:off x="1143000" y="5943600"/>
            <a:ext cx="3657600" cy="685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TaTR cannot self-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separate the tables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when headers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repeat.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 Placeholder 2"/>
          <p:cNvSpPr/>
          <p:nvPr/>
        </p:nvSpPr>
        <p:spPr>
          <a:xfrm>
            <a:off x="850680" y="3921480"/>
            <a:ext cx="8268480" cy="130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4800" spc="-1" strike="noStrike">
                <a:solidFill>
                  <a:schemeClr val="lt1"/>
                </a:solidFill>
                <a:latin typeface="Noto Sans"/>
              </a:rPr>
              <a:t>TaTR Detection Results on ICDAR-2013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TextBox 4"/>
          <p:cNvSpPr/>
          <p:nvPr/>
        </p:nvSpPr>
        <p:spPr>
          <a:xfrm>
            <a:off x="854280" y="5339160"/>
            <a:ext cx="906084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Errors Analysis – High Score Samples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9A7FB45-8179-49CA-85C9-3FBEB51FC66B}" type="slidenum">
              <a:t>7</a:t>
            </a:fld>
          </a:p>
        </p:txBody>
      </p:sp>
    </p:spTree>
  </p:cSld>
  <mc:AlternateContent>
    <mc:Choice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2713680" y="136440"/>
            <a:ext cx="9011880" cy="879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r" defTabSz="914400">
              <a:lnSpc>
                <a:spcPct val="90000"/>
              </a:lnSpc>
              <a:buNone/>
            </a:pPr>
            <a:r>
              <a:rPr b="1" lang="en-US" sz="3200" spc="-1" strike="noStrike">
                <a:solidFill>
                  <a:schemeClr val="lt1"/>
                </a:solidFill>
                <a:latin typeface="Calibri Light"/>
              </a:rPr>
              <a:t>Errors of Score Group 70-80%</a:t>
            </a:r>
            <a:endParaRPr b="0" lang="fr-FR" sz="320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117" name="" descr=""/>
          <p:cNvPicPr/>
          <p:nvPr/>
        </p:nvPicPr>
        <p:blipFill>
          <a:blip r:embed="rId1"/>
          <a:stretch/>
        </p:blipFill>
        <p:spPr>
          <a:xfrm>
            <a:off x="457200" y="1371600"/>
            <a:ext cx="4152960" cy="5374800"/>
          </a:xfrm>
          <a:prstGeom prst="rect">
            <a:avLst/>
          </a:prstGeom>
          <a:ln w="0">
            <a:noFill/>
          </a:ln>
        </p:spPr>
      </p:pic>
      <p:pic>
        <p:nvPicPr>
          <p:cNvPr id="118" name="" descr=""/>
          <p:cNvPicPr/>
          <p:nvPr/>
        </p:nvPicPr>
        <p:blipFill>
          <a:blip r:embed="rId2"/>
          <a:stretch/>
        </p:blipFill>
        <p:spPr>
          <a:xfrm>
            <a:off x="4572000" y="1371600"/>
            <a:ext cx="3896640" cy="5257800"/>
          </a:xfrm>
          <a:prstGeom prst="rect">
            <a:avLst/>
          </a:prstGeom>
          <a:ln w="0">
            <a:noFill/>
          </a:ln>
        </p:spPr>
      </p:pic>
      <p:sp>
        <p:nvSpPr>
          <p:cNvPr id="119" name=""/>
          <p:cNvSpPr txBox="1"/>
          <p:nvPr/>
        </p:nvSpPr>
        <p:spPr>
          <a:xfrm>
            <a:off x="914400" y="1253880"/>
            <a:ext cx="16002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Ground truth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"/>
          <p:cNvSpPr txBox="1"/>
          <p:nvPr/>
        </p:nvSpPr>
        <p:spPr>
          <a:xfrm>
            <a:off x="5029200" y="1253880"/>
            <a:ext cx="13716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Prediction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"/>
          <p:cNvSpPr txBox="1"/>
          <p:nvPr/>
        </p:nvSpPr>
        <p:spPr>
          <a:xfrm>
            <a:off x="8915400" y="1828800"/>
            <a:ext cx="2514600" cy="1143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TaTR detects tables base on position of text which leads to getting extra text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2713680" y="136440"/>
            <a:ext cx="9011880" cy="879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r" defTabSz="914400">
              <a:lnSpc>
                <a:spcPct val="90000"/>
              </a:lnSpc>
              <a:buNone/>
            </a:pPr>
            <a:r>
              <a:rPr b="1" lang="en-US" sz="3200" spc="-1" strike="noStrike">
                <a:solidFill>
                  <a:schemeClr val="lt1"/>
                </a:solidFill>
                <a:latin typeface="Calibri Light"/>
              </a:rPr>
              <a:t>Errors of Score Group 80-100%</a:t>
            </a:r>
            <a:endParaRPr b="0" lang="fr-FR" sz="320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123" name="" descr=""/>
          <p:cNvPicPr/>
          <p:nvPr/>
        </p:nvPicPr>
        <p:blipFill>
          <a:blip r:embed="rId1"/>
          <a:stretch/>
        </p:blipFill>
        <p:spPr>
          <a:xfrm>
            <a:off x="457200" y="1600200"/>
            <a:ext cx="3657600" cy="5175720"/>
          </a:xfrm>
          <a:prstGeom prst="rect">
            <a:avLst/>
          </a:prstGeom>
          <a:ln w="0">
            <a:noFill/>
          </a:ln>
        </p:spPr>
      </p:pic>
      <p:pic>
        <p:nvPicPr>
          <p:cNvPr id="124" name="" descr=""/>
          <p:cNvPicPr/>
          <p:nvPr/>
        </p:nvPicPr>
        <p:blipFill>
          <a:blip r:embed="rId2"/>
          <a:stretch/>
        </p:blipFill>
        <p:spPr>
          <a:xfrm>
            <a:off x="4800600" y="1600200"/>
            <a:ext cx="3575520" cy="5257800"/>
          </a:xfrm>
          <a:prstGeom prst="rect">
            <a:avLst/>
          </a:prstGeom>
          <a:ln w="0">
            <a:noFill/>
          </a:ln>
        </p:spPr>
      </p:pic>
      <p:sp>
        <p:nvSpPr>
          <p:cNvPr id="125" name=""/>
          <p:cNvSpPr txBox="1"/>
          <p:nvPr/>
        </p:nvSpPr>
        <p:spPr>
          <a:xfrm>
            <a:off x="914400" y="1143000"/>
            <a:ext cx="2971800" cy="457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Ground Truth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"/>
          <p:cNvSpPr txBox="1"/>
          <p:nvPr/>
        </p:nvSpPr>
        <p:spPr>
          <a:xfrm>
            <a:off x="5257800" y="1143000"/>
            <a:ext cx="2057400" cy="457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Prediction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"/>
          <p:cNvSpPr txBox="1"/>
          <p:nvPr/>
        </p:nvSpPr>
        <p:spPr>
          <a:xfrm>
            <a:off x="8915400" y="2971800"/>
            <a:ext cx="2743200" cy="457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Can be count as perfect.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12608</TotalTime>
  <Application>LibreOffice/24.2.7.2$Linux_X86_64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2023-05-30T12:38:12Z</dcterms:created>
  <dc:creator>Tri Cong Pham</dc:creator>
  <dc:description/>
  <dc:language>en-US</dc:language>
  <cp:lastModifiedBy/>
  <dcterms:modified xsi:type="dcterms:W3CDTF">2025-04-10T11:51:08Z</dcterms:modified>
  <cp:revision>3269</cp:revision>
  <dc:subject/>
  <dc:title>Hello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0x010100E35AF883E9E7564DADDA19A596A4F601</vt:lpwstr>
  </property>
  <property fmtid="{D5CDD505-2E9C-101B-9397-08002B2CF9AE}" pid="3" name="PresentationFormat">
    <vt:lpwstr>Widescreen</vt:lpwstr>
  </property>
  <property fmtid="{D5CDD505-2E9C-101B-9397-08002B2CF9AE}" pid="4" name="Slides">
    <vt:r8>21</vt:r8>
  </property>
</Properties>
</file>